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628800"/>
            <a:ext cx="7258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«День Рождения»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44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9804"/>
            <a:ext cx="489879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536332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Дидактические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799288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Уточнить представления детей об интересах мальчиков и девочек.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Упражнять в самостоятельном составлении пожелания (поздравления с Днем Рождения) для мальчика и девочки, ориентируясь на их интересы и увлечения.</a:t>
            </a:r>
            <a:endParaRPr lang="ru-RU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Способствовать формированию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осознанного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отношения к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выбору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подарка для сверстника с учетом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его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пола, потребностей и интересов. 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754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025" y="1412776"/>
            <a:ext cx="741682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карточки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 изображением предметов с которыми любят взаимодействовать мальчики, девочки (16 штук);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картинка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мальчика и девочки;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мешочек. 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6470" y="404664"/>
            <a:ext cx="228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Материал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LMMcEvYab0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mYZcnyIW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38" y="3112733"/>
            <a:ext cx="2656598" cy="19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sFQHaN5B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75" y="5133173"/>
            <a:ext cx="2152524" cy="16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WcK3dnUK0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564431" cy="19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1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5"/>
            <a:ext cx="3788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Игровое правило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8488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Вариант 1.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Играют 2-3 человека. По считалке выбирается кто первый будет вытягивать карточку из мешочка.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Вытянув карточку, игрок определяет кому подарит этот предмет на День Рождения – девочке или мальчику, а может обоим. Определившись, кладет карточку к выбранному герою и объясняет свою точку зрения. Если ребенок аргументировал свой выбор, получает зеленый жетон. Выигрывает тот, кто правильно подберет подарки и наберет больше жетонов. 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User\Desktop\pHw18By2J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" y="4381729"/>
            <a:ext cx="3006361" cy="2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dvHQs-jK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07" y="4381728"/>
            <a:ext cx="3006361" cy="2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PlEDLdyRN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1729"/>
            <a:ext cx="3006360" cy="2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0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148" y="1196752"/>
            <a:ext cx="8406680" cy="489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Вариант 2.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 считалке выбирается кто первый будет вытягивать карточку из мешочка.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Вытянув карточку из мешочка, игрок определяет кому подарит этот предмет на День Рождения – девочке или мальчику, а может обоим. Определившись, кладет карточку к выбранному герою и озвучивает пожелание или поздравление с Днем Рождения, за это получает синюю фишку. Если игрок затрудняется с пожеланием, другим игрокам даётся возможность ответить, если пожелание было креативным, игрок получает синий жетон. Выигрывает тот, кто правильно подберет подарки для мальчика и девочки и наберет больше жетонов. Игра длится 15-20 минут.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5"/>
            <a:ext cx="3788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Игровое правило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3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Xf547E5il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08"/>
            <a:ext cx="4194592" cy="31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qsmUei59N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21608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OhyGEtsuQ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4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381" y="2505670"/>
            <a:ext cx="75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просмотр!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337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266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2017-12-19T16:08:49Z</dcterms:created>
  <dcterms:modified xsi:type="dcterms:W3CDTF">2017-12-20T15:48:47Z</dcterms:modified>
</cp:coreProperties>
</file>